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Jul 31 2023 20:21:38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1.png" Type="http://schemas.openxmlformats.org/officeDocument/2006/relationships/image"/><Relationship Id="rId2" Target="../media/image232.png" Type="http://schemas.openxmlformats.org/officeDocument/2006/relationships/image"/><Relationship Id="rId3" Target="../media/image233.png" Type="http://schemas.openxmlformats.org/officeDocument/2006/relationships/image"/><Relationship Id="rId4" Target="../media/image234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Relationship Id="rId7" Target="../media/image237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12" Target="../media/image242.png" Type="http://schemas.openxmlformats.org/officeDocument/2006/relationships/image"/><Relationship Id="rId13" Target="../media/image243.png" Type="http://schemas.openxmlformats.org/officeDocument/2006/relationships/image"/><Relationship Id="rId14" Target="../media/image244.png" Type="http://schemas.openxmlformats.org/officeDocument/2006/relationships/image"/><Relationship Id="rId15" Target="../media/image245.png" Type="http://schemas.openxmlformats.org/officeDocument/2006/relationships/image"/><Relationship Id="rId16" Target="../media/image246.png" Type="http://schemas.openxmlformats.org/officeDocument/2006/relationships/image"/><Relationship Id="rId17" Target="../media/image247.png" Type="http://schemas.openxmlformats.org/officeDocument/2006/relationships/image"/><Relationship Id="rId18" Target="../media/image248.png" Type="http://schemas.openxmlformats.org/officeDocument/2006/relationships/image"/><Relationship Id="rId19" Target="../media/image249.png" Type="http://schemas.openxmlformats.org/officeDocument/2006/relationships/image"/><Relationship Id="rId20" Target="../media/image250.png" Type="http://schemas.openxmlformats.org/officeDocument/2006/relationships/image"/><Relationship Id="rId21" Target="../media/image251.png" Type="http://schemas.openxmlformats.org/officeDocument/2006/relationships/image"/><Relationship Id="rId22" Target="../media/image252.png" Type="http://schemas.openxmlformats.org/officeDocument/2006/relationships/image"/><Relationship Id="rId23" Target="../media/image253.png" Type="http://schemas.openxmlformats.org/officeDocument/2006/relationships/image"/><Relationship Id="rId24" Target="../media/image254.png" Type="http://schemas.openxmlformats.org/officeDocument/2006/relationships/image"/><Relationship Id="rId25" Target="../media/image255.png" Type="http://schemas.openxmlformats.org/officeDocument/2006/relationships/image"/><Relationship Id="rId26" Target="../media/image256.png" Type="http://schemas.openxmlformats.org/officeDocument/2006/relationships/image"/><Relationship Id="rId27" Target="../media/image257.png" Type="http://schemas.openxmlformats.org/officeDocument/2006/relationships/image"/><Relationship Id="rId28" Target="../media/image258.png" Type="http://schemas.openxmlformats.org/officeDocument/2006/relationships/image"/><Relationship Id="rId29" Target="../media/image259.png" Type="http://schemas.openxmlformats.org/officeDocument/2006/relationships/image"/><Relationship Id="rId30" Target="../media/image260.png" Type="http://schemas.openxmlformats.org/officeDocument/2006/relationships/image"/><Relationship Id="rId31" Target="../media/image261.png" Type="http://schemas.openxmlformats.org/officeDocument/2006/relationships/image"/><Relationship Id="rId32" Target="../media/image262.png" Type="http://schemas.openxmlformats.org/officeDocument/2006/relationships/image"/><Relationship Id="rId33" Target="../media/image263.png" Type="http://schemas.openxmlformats.org/officeDocument/2006/relationships/image"/><Relationship Id="rId34" Target="../media/image264.png" Type="http://schemas.openxmlformats.org/officeDocument/2006/relationships/image"/><Relationship Id="rId35" Target="../media/image265.png" Type="http://schemas.openxmlformats.org/officeDocument/2006/relationships/image"/><Relationship Id="rId36" Target="../media/image26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7.png" Type="http://schemas.openxmlformats.org/officeDocument/2006/relationships/image"/><Relationship Id="rId2" Target="../media/image26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5.png" Type="http://schemas.openxmlformats.org/officeDocument/2006/relationships/image"/><Relationship Id="rId2" Target="../media/image196.png" Type="http://schemas.openxmlformats.org/officeDocument/2006/relationships/image"/><Relationship Id="rId3" Target="../media/image197.png" Type="http://schemas.openxmlformats.org/officeDocument/2006/relationships/image"/><Relationship Id="rId4" Target="../media/image198.png" Type="http://schemas.openxmlformats.org/officeDocument/2006/relationships/image"/><Relationship Id="rId5" Target="../media/image199.png" Type="http://schemas.openxmlformats.org/officeDocument/2006/relationships/image"/><Relationship Id="rId6" Target="../media/image200.png" Type="http://schemas.openxmlformats.org/officeDocument/2006/relationships/image"/><Relationship Id="rId7" Target="../media/image201.png" Type="http://schemas.openxmlformats.org/officeDocument/2006/relationships/image"/><Relationship Id="rId8" Target="../media/image202.png" Type="http://schemas.openxmlformats.org/officeDocument/2006/relationships/image"/><Relationship Id="rId9" Target="../media/image203.png" Type="http://schemas.openxmlformats.org/officeDocument/2006/relationships/image"/><Relationship Id="rId10" Target="../media/image204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15" Target="../media/image209.png" Type="http://schemas.openxmlformats.org/officeDocument/2006/relationships/image"/><Relationship Id="rId16" Target="../media/image210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19" Target="../media/image213.png" Type="http://schemas.openxmlformats.org/officeDocument/2006/relationships/image"/><Relationship Id="rId20" Target="../media/image214.png" Type="http://schemas.openxmlformats.org/officeDocument/2006/relationships/image"/><Relationship Id="rId21" Target="../media/image215.png" Type="http://schemas.openxmlformats.org/officeDocument/2006/relationships/image"/><Relationship Id="rId22" Target="../media/image216.png" Type="http://schemas.openxmlformats.org/officeDocument/2006/relationships/image"/><Relationship Id="rId23" Target="../media/image217.png" Type="http://schemas.openxmlformats.org/officeDocument/2006/relationships/image"/><Relationship Id="rId24" Target="../media/image218.png" Type="http://schemas.openxmlformats.org/officeDocument/2006/relationships/image"/><Relationship Id="rId25" Target="../media/image219.png" Type="http://schemas.openxmlformats.org/officeDocument/2006/relationships/image"/><Relationship Id="rId26" Target="../media/image220.png" Type="http://schemas.openxmlformats.org/officeDocument/2006/relationships/image"/><Relationship Id="rId27" Target="../media/image221.png" Type="http://schemas.openxmlformats.org/officeDocument/2006/relationships/image"/><Relationship Id="rId28" Target="../media/image222.png" Type="http://schemas.openxmlformats.org/officeDocument/2006/relationships/image"/><Relationship Id="rId29" Target="../media/image223.png" Type="http://schemas.openxmlformats.org/officeDocument/2006/relationships/image"/><Relationship Id="rId30" Target="../media/image224.png" Type="http://schemas.openxmlformats.org/officeDocument/2006/relationships/image"/><Relationship Id="rId31" Target="../media/image225.png" Type="http://schemas.openxmlformats.org/officeDocument/2006/relationships/image"/><Relationship Id="rId32" Target="../media/image226.png" Type="http://schemas.openxmlformats.org/officeDocument/2006/relationships/image"/><Relationship Id="rId33" Target="../media/image227.png" Type="http://schemas.openxmlformats.org/officeDocument/2006/relationships/image"/><Relationship Id="rId34" Target="../media/image228.png" Type="http://schemas.openxmlformats.org/officeDocument/2006/relationships/image"/><Relationship Id="rId35" Target="../media/image229.png" Type="http://schemas.openxmlformats.org/officeDocument/2006/relationships/image"/><Relationship Id="rId36" Target="../media/image23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floating-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w-log-collecto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5b26324-9b39-c701-0cc5-b0d5d2fe853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unction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hcx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9f5a6ea-185e-4625-8281-9e8629360a4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3dacb5a3-de4a-4361-9f39-0b6657f89f3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e0e839d-ac5f-4435-b6b4-a58032feb27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E3AADC2-2C1A-4078-82F0-A33B1FD86EB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dc3546d-8778-4964-91f2-009f6b87a1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a329acf-f9b6-fa9f-f37e-ad72d0b6a78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589492e-6ac0-4a11-9c28-a157851c8f6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a64cf0-5cf3-11e9-90a2-37a496589af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24d3260-5cf4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86f2197-9f9a-44f4-9463-f17ec64c6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imag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4a429f4-a2f2-40e3-b155-29242c8f51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metadata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EB04BA5-25BB-4E52-AAE5-9C7BEF86543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otf-service-i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5874a60-cb12-11e7-948e-37ac098eb1b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b960983-4483-488a-9851-6f7cccdb353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35145f0-2cac-4505-59e9-2e363d08d5a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e41347f-b18e-4ca6-bf80-b5467c63f9a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3ea9a2-0fec-4021-8b70-8da5373394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ntainers-kubernet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1faf010-4107-4877-a571-fc9c8763c3d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load-balanc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13e1860-959c-11e8-871e-ad157af61ad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b3c3da-7b1f-0879-f414-f367da2184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imi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4bd30e0-8921-11e9-a2c5-13fceaf553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messages-for-rabbitmq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273110c-1f86-4774-acf9-b89b47fff74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4000551-49ff-4868-9e05-f863e60fad3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1037c41-adce-4bb5-8b45-0c06004916c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b6393bc-7d81-446b-9728-61b704f6ec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c42cff0-b19b-11eb-9a66-c717766c1d3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network-ac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97bd0c3-a8e5-4f3d-b925-16380e039a9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f756420-434f-11e8-ae40-6bdd72502ab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placement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1690130-a4e8-11ea-94c3-d72a57643c7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a001640-21f1-466e-b6f0-d227c353a8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666f360-66d1-11e9-85ef-a19427301a8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43B3EB0-F56B-4753-92E4-093815814C1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1a901ac-fb7d-9b6e-eb25-14e75a20c4c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ublic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eb2d5a0-24ff-11eb-9437-631d7272fff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6049020-80f4-11eb-a0f7-e35ec9b405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5f8ac0-98f7-11e9-a40c-5b3c4bf3cc6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467ab6d8-48dd-485a-adf9-30d5107537a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openshift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d517bf0-88ba-11ea-a52e-91aeb42a401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schema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bc0cdb0-af2a-11ea-98c7-29e5db8226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BM_Secure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li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831e900-82d6-11ec-95c5-c12c5a5d96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ecurity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db08950-01bb-11ec-a538-57bede45088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BB08BA3-D14D-4BD9-A5E6-EF67C52D35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88FFEA-E976-4F83-B7EC-288233BF62E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f77820-deed-11e9-911d-5f09017358f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bc35fb8c-bc5b-431b-859e-3861771d584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56153d0-5ad0-11e9-b7f9-41319ef2212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8d8cf56-652e-4536-9d6b-3950670f920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acdbc42-8965-48f9-8a3c-1c728b6ed2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ubne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282c1d79-9176-4597-9cff-941a8d6cfd4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e512e5f0-64fb-11e8-9c23-830c05b8b72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c064227-c9d5-4842-801c-e72cd9d848d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38a4da0-c353-11e9-83b6-a36a57a97a0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endpoint-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87073fb-ba5b-9407-d2ac-938308d890e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irtual-server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nstan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directorsit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vd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7254b0-a9a0-11ea-9ff6-17a22eb543c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d1e0240-dd95-11eb-b4a0-db1c9221b8a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vp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045626d-55e3-4418-be11-683a26dbc1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6b7bf22-b443-47db-b3db-066ba2988f4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1c53b72-918f-4869-b834-2d99eb28422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ad019f3-0fd6-4c25-966d-f3952481a8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307850-0404-11eb-8c8b-c7d7505f656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9ba9d4c-b1c5-4cc3-a163-38b580121e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3834340-4a6d-11ed-97d2-959039ad2a2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d259f0-9990-11e8-acc8-b9f54a8f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2023-07-31T20:21:42.599Z</dcterms:created>
  <dcterms:modified xsi:type="dcterms:W3CDTF">2023-07-31T20:21:42.599Z</dcterms:modified>
</cp:coreProperties>
</file>